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4" r:id="rId12"/>
    <p:sldId id="269" r:id="rId13"/>
    <p:sldId id="265" r:id="rId14"/>
  </p:sldIdLst>
  <p:sldSz cx="14630400" cy="8229600"/>
  <p:notesSz cx="8229600" cy="14630400"/>
  <p:embeddedFontLst>
    <p:embeddedFont>
      <p:font typeface="Epilogue" panose="020B0604020202020204" charset="0"/>
      <p:regular r:id="rId16"/>
    </p:embeddedFont>
    <p:embeddedFont>
      <p:font typeface="Fraunces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87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35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Digital Transformation for a Drug Distribution Firm Using Oracle SCM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50068"/>
            <a:ext cx="7556421" cy="307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Presented by :  </a:t>
            </a:r>
            <a:b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</a:b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 Amr Mohamed Zaki Abdelghani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 Khaled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Khaled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Moussa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3. Mohamed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AbdelMaksoud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Eldesouki</a:t>
            </a:r>
            <a:endParaRPr lang="en-US" sz="175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4. Mohamed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Abdelmenaem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Mohamed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5. Mostafa Ali Mostafa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6. Yusuf Tamer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Abelrahman</a:t>
            </a:r>
            <a:b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</a:b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756440" y="5949077"/>
            <a:ext cx="161103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1B11D8-3857-2B14-22A1-34F0DC93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978" y="6799320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9DA08-D645-CCD9-EC42-FAB17D508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369" y="6809711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8-0000-0000-00002004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1899" y="3436347"/>
            <a:ext cx="5543983" cy="3187597"/>
          </a:xfrm>
          <a:prstGeom prst="rect">
            <a:avLst/>
          </a:prstGeom>
          <a:noFill/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C567642B-7FB1-9FC8-3E12-93FA695AFF1A}"/>
              </a:ext>
            </a:extLst>
          </p:cNvPr>
          <p:cNvSpPr/>
          <p:nvPr/>
        </p:nvSpPr>
        <p:spPr>
          <a:xfrm>
            <a:off x="793790" y="1492091"/>
            <a:ext cx="9479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Building Inventories in Oracle SCM</a:t>
            </a:r>
            <a:endParaRPr lang="en-US" sz="44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000-00000204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82690" y="3467520"/>
            <a:ext cx="5757430" cy="3047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065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9708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Procurement Cycle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Supplier Setup: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Create and configure suppliers and supplier sites accurately.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Requisitions &amp; POs: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Generate purchase requisitions and purchase orders efficiently.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Receipts Management: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Track and update inventory upon receiving goods.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Invoice Matching: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Ensure invoices align with purchase orders for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Financial Integration: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Connect procurement data with financial systems seamlessly.</a:t>
            </a:r>
            <a:endParaRPr lang="en-US" sz="175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C0126AF-8A58-B9A1-CA86-6B6D57706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978" y="6820102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310625-0944-D0E2-54A3-1E2A22D8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978" y="6820102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C880FA-19B1-A2EB-AF42-8B9F52840C86}"/>
              </a:ext>
            </a:extLst>
          </p:cNvPr>
          <p:cNvSpPr/>
          <p:nvPr/>
        </p:nvSpPr>
        <p:spPr>
          <a:xfrm>
            <a:off x="793790" y="2467689"/>
            <a:ext cx="9708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Procurement Cycle Implementation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8-0000-0100-00000A08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8863" y="3737691"/>
            <a:ext cx="4726441" cy="308241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100-00000408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3737691"/>
            <a:ext cx="5330535" cy="3149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919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7543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Work and Expansion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Quality &amp; Compliance: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Implement modules to ensure regulatory adherence and product safety.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CRM Expansion: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Broaden customer engagement through enhanced sales channels.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Analytics: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Leverage AI for predictive insights and operational efficiency.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89" y="40689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Regulatory Integration: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Connect with platforms to streamline compliance reporting.</a:t>
            </a:r>
            <a:endParaRPr lang="en-US" sz="175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6ED6A99-EEA7-C042-AF73-70E92DF75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977" y="6821399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Digital Transformation?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Digital Integration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Embedding technology into all business functions.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Operational Shift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Redefining processes and value delivery.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Cultural Change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Emphasizing automation and data-driven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92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Digital Transformation Matters in Distribution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13115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Inventory Control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44515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Accurate stock visibility and management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013115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5154097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Supplier Coordination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998845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communication with partners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013115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515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Order Fulfillment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644515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 and reliable shipment processing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013115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5154097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Regulatory Compliance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99884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Maintains safety standards and documentation</a:t>
            </a:r>
            <a:endParaRPr lang="en-US" sz="175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13F1036-6431-511D-07FB-F1321C764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978" y="6820102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543"/>
            <a:ext cx="11347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 of Traditional Manual Systems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35950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76932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Disconnected Processes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168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Departments operate in silos, lacking integration.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835950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Manual Errors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46735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Inaccuracies and duplicate data are frequent.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83595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Inventory Issues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4673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Stock mismatches cause shortages or surpluses.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835950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7693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Lack of Real-Time Data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82168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Information delays hinder effective decision-making.</a:t>
            </a:r>
            <a:endParaRPr lang="en-US" sz="175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0F454C-FF76-29F0-4B5A-FD1EEA1B6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508" y="6837324"/>
            <a:ext cx="1724892" cy="1377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5537359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Implementation Roadmap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 Mapping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 and document workflows and needs.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ERP Design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Select modules and design tailored solutions.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Configuration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Set up system according to specifications.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Testing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Validate system functionality thoroughly.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 Training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Equip users with skills for smooth adoption.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Go-Live &amp; Support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Launch system and provide ongoing assistance.</a:t>
            </a:r>
            <a:endParaRPr lang="en-US" sz="1350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B7473798-CA98-8610-41F1-7AEA7694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587" y="6809711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418" y="565071"/>
            <a:ext cx="7715964" cy="1275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Takeaways from the Project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418" y="2146221"/>
            <a:ext cx="509945" cy="509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418" y="2860119"/>
            <a:ext cx="236791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Oracle SCM Fit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418" y="3301246"/>
            <a:ext cx="2367915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Effective for pharmaceutical distribution needs.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323" y="2146221"/>
            <a:ext cx="509945" cy="5099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4323" y="2860119"/>
            <a:ext cx="2368034" cy="637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Team Collaboration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74323" y="3619976"/>
            <a:ext cx="2368034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Cross-functional teamwork is crucial to success.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348" y="2146221"/>
            <a:ext cx="509945" cy="5099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8348" y="2860119"/>
            <a:ext cx="236791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ERP Lifecycle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1548348" y="3301246"/>
            <a:ext cx="2367915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Hands-on experience enhances implementation quality.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418" y="5211366"/>
            <a:ext cx="509945" cy="5099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00418" y="5925264"/>
            <a:ext cx="2367915" cy="637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Change Management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200418" y="6685121"/>
            <a:ext cx="2367915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 training drives adoption and project impact.</a:t>
            </a:r>
            <a:endParaRPr lang="en-US" sz="16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F907B0B-6F22-13FF-C01A-E2F31A5E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978" y="6809711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8692"/>
            <a:ext cx="9181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Core Configuration in Oracle SCM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1099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22081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Align organizational structure with company hierarchy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081099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5222081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business groups, legal entities, and operating units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081099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222081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Set up locations, positions, and employee grades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081099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30997" y="522208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Define responsibilities and access control levels</a:t>
            </a:r>
            <a:endParaRPr lang="en-US" sz="175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DDA6686-8EDE-07E2-052F-00CA93E9A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369" y="6809711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4FCA21-6A46-2A6F-EE2A-E5053EB34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369" y="6809711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9F39C20-1999-5123-1C8F-7D8C22B0A14C}"/>
              </a:ext>
            </a:extLst>
          </p:cNvPr>
          <p:cNvSpPr/>
          <p:nvPr/>
        </p:nvSpPr>
        <p:spPr>
          <a:xfrm>
            <a:off x="793790" y="1918692"/>
            <a:ext cx="9181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Core Configuration in Oracle SCM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8-0000-0000-00000304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224" y="3231572"/>
            <a:ext cx="4311097" cy="2061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000-00001A04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44836" y="3194281"/>
            <a:ext cx="4104409" cy="21138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8-0000-0000-00000C04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69760" y="3194281"/>
            <a:ext cx="3947416" cy="20983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000-00001604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5912" y="5896739"/>
            <a:ext cx="4205720" cy="19172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000-00002004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35373" y="5714074"/>
            <a:ext cx="3584863" cy="2061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443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091"/>
            <a:ext cx="9479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Building Inventories in Oracle SCM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4498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9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Warehouse Setup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85899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Configure main warehouses and subinventories with accuracy.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654498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79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Item Definition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285899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Classify items using categories and standardized units of measure.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654498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79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Inventory Controls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28589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Apply costing methods to accurately track stock value.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654498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79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Traceability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28589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 item traceability to comply with regulatory requirements.</a:t>
            </a:r>
            <a:endParaRPr lang="en-US" sz="175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D48B7E2-5696-151E-03DD-D07D4CAF5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977" y="6821399"/>
            <a:ext cx="1763423" cy="1408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467</Words>
  <Application>Microsoft Office PowerPoint</Application>
  <PresentationFormat>Custom</PresentationFormat>
  <Paragraphs>92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Epilogue</vt:lpstr>
      <vt:lpstr>Arial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Amr Abdelghani</cp:lastModifiedBy>
  <cp:revision>10</cp:revision>
  <dcterms:created xsi:type="dcterms:W3CDTF">2025-04-25T20:34:14Z</dcterms:created>
  <dcterms:modified xsi:type="dcterms:W3CDTF">2025-04-27T13:48:38Z</dcterms:modified>
</cp:coreProperties>
</file>